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92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10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15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54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48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24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566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41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84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54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110F91-6CF1-456B-8FAA-B9DE7E4D73B2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9D6F84-5F54-48B5-99D8-62BC0E9D0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572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6B1C474-313F-65D9-D9A0-007BBF570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DF6C577-0D3B-B30A-3A5B-AD90FCF0F0B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D375915-6F28-388F-D1F6-38F4274668E6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404811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81F3C-A8AF-28A3-F766-D0179FD9F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A63C45D-AA4C-57F9-FA0D-A61FE4EFD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2955B029-5045-8D25-C731-7A428D1330F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CEA2CCCC-39AF-AF35-A6CB-D88560306FCC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425702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E0EC-6C3B-C884-83F3-8D2F2B64D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0825F5C-2A70-4229-6804-50E7B8139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E617895E-BC7B-A799-F519-08D1A3A0234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A959C1F-15BD-FA7F-2CFB-46DAFEF6492B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04873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2026-06-02T08:45:08Z</dcterms:created>
  <dcterms:modified xsi:type="dcterms:W3CDTF">2026-06-02T08:45:45Z</dcterms:modified>
</cp:coreProperties>
</file>